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9" r:id="rId3"/>
    <p:sldId id="2749" r:id="rId4"/>
    <p:sldId id="2750" r:id="rId5"/>
    <p:sldId id="2751" r:id="rId6"/>
    <p:sldId id="2762" r:id="rId7"/>
    <p:sldId id="2569" r:id="rId8"/>
    <p:sldId id="2674" r:id="rId9"/>
    <p:sldId id="2752" r:id="rId10"/>
    <p:sldId id="2713" r:id="rId11"/>
    <p:sldId id="2767" r:id="rId12"/>
    <p:sldId id="2715" r:id="rId13"/>
    <p:sldId id="2754" r:id="rId14"/>
    <p:sldId id="2763" r:id="rId15"/>
    <p:sldId id="2764" r:id="rId16"/>
    <p:sldId id="2682" r:id="rId17"/>
    <p:sldId id="303" r:id="rId18"/>
    <p:sldId id="439" r:id="rId19"/>
    <p:sldId id="2765" r:id="rId20"/>
    <p:sldId id="259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79F6A-F678-4176-B9E5-E286FA612A92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2E4C-C867-4006-B42C-C75963FBA7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85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Rau sam: </a:t>
            </a:r>
            <a:r>
              <a:rPr lang="vi-VN" b="0"/>
              <a:t>cây mọc dại, có vị chua, làm thuốc trị bệnh.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276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299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37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056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46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372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Con tằm: </a:t>
            </a:r>
            <a:r>
              <a:rPr lang="vi-VN" b="0"/>
              <a:t>ấu trùng một loài bướm ăn lá dâu, nuôi để lấy tơ.</a:t>
            </a:r>
          </a:p>
          <a:p>
            <a:r>
              <a:rPr lang="vi-VN" b="1"/>
              <a:t>Thổ cẩm: </a:t>
            </a:r>
            <a:r>
              <a:rPr lang="vi-VN" b="0"/>
              <a:t>vải dệt thủ công có nhiều họa tiết của một số dân tộc thiểu số.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2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Con tằm: </a:t>
            </a:r>
            <a:r>
              <a:rPr lang="vi-VN" b="0"/>
              <a:t>ấu trùng một loài bướm ăn lá dâu, nuôi để lấy tơ.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357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/>
              <a:t>Thổ cẩm: </a:t>
            </a:r>
            <a:r>
              <a:rPr lang="vi-VN" b="0"/>
              <a:t>vải dệt thủ công có nhiều họa tiết của một số dân tộc thiểu số.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499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/>
              <a:t>Rau sam: </a:t>
            </a:r>
            <a:r>
              <a:rPr lang="vi-VN" b="0"/>
              <a:t>cây mọc dại, có vị chua, làm thuốc trị bệnh.</a:t>
            </a:r>
            <a:endParaRPr lang="vi-VN" b="1"/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/>
              <a:t>Con tằm: </a:t>
            </a:r>
            <a:r>
              <a:rPr lang="vi-VN" b="0"/>
              <a:t>ấu trùng một loài bướm ăn lá dâu, nuôi để lấy tơ.</a:t>
            </a:r>
          </a:p>
          <a:p>
            <a:pPr marL="0" marR="0" lvl="0" indent="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1"/>
              <a:t>Thổ cẩm: </a:t>
            </a:r>
            <a:r>
              <a:rPr lang="vi-VN" b="0"/>
              <a:t>vải dệt thủ công có nhiều họa tiết của một số dân tộc thiểu số.</a:t>
            </a:r>
          </a:p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61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2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7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4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028B35-65C0-4388-BDCE-64A3F4306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67BFB94-4BDC-45BF-8728-2BD6A4B37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3CCAB4-584E-42E0-8094-C96EEF40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256072-BDD1-4485-B6B2-5E1C2692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D1CE23-EA94-48DB-BCAB-2B6AB729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627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301FC8-E34E-4ABE-BF60-F44B0FFBE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2D93AC-3F0C-4AED-885F-27CA2416E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48C5AB-2758-4084-9F51-10067E63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981D756-20E5-476C-B08D-42D446EC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B86123-9A6E-49BA-9814-60E82FAEC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851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C2F653B-1F5F-4E9C-A03E-39EBE8E62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43B0C68-2E9C-4DD9-BB4C-D7B82E82D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5C1699-9F19-4D47-A704-45DF63D1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6E1D6E-531C-4CC6-879E-83B26CE7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67D9E6-1A78-403A-86F7-9E6253601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418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89CE06-CD73-41D9-A126-56457C836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250B03-CF4E-4AE1-AFDF-0CA1F7819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784DA7-747B-4578-B761-3161E497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FD1B5C-4A8D-435F-9D0E-25E02CF2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FA466F-339D-4955-8169-C9283CAE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668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41BC72-5F87-4EB0-AD34-A020EAD7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457849-9103-42BC-A1AA-B1BBEBA4C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E2A6C8-BF03-4A1F-BEC1-35A892AA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855890C-5A1B-441C-8179-C29BABC3F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B3A230C-D0AB-4494-849A-7BF8D409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524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F846AD-2754-45BC-B72F-3C8D111F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95A8DE-C6FD-4F25-80A3-A0DC947C6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A4CAFE-7C31-4BBE-A3CE-B2FC2F2E4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CB428F-9223-4640-BFF2-EDE3831F5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99B6194-1EBD-44BB-8A73-E3A2DFDD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1E17C55-F51A-4409-B825-918FB56B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55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AC8F46-DD9E-4CAD-A389-6AD66B4D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3414EA-B152-4217-8BA7-3B2350B1C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CD3B518-C54A-4D39-B2A0-FA92C42B4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8D1E7D5-7BB1-4783-B4D9-D229A2BA6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21CFFC3-B1A3-400D-9F7D-39F17C7743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7057BB8-B09C-47DD-BA8A-A1CAD827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42E8383-47B5-43A6-8EDE-28BBF0C1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3BFE34C-2602-43D9-97E8-288491B8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4013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403029-4D1C-4DCF-BB14-17CC8EBA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1798A1A-E195-472D-BB15-F2A97BBE2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ED76B10-F6CE-4CB9-8B40-F7A387B4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E99266-C94D-4040-8A4B-63340525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01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C853102-D0A6-4647-AAE8-A91A574FA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01E2F50-8D08-4FBF-9032-638DBC4C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C2AE26E-056A-4325-9533-B2994A634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319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3F101F-1226-4F2F-9129-A92E0647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CE945B2-AAF2-4A0D-BE1B-2EFFB9F29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1DA6344-3203-45B1-A7E5-1C08271D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9448CD-520D-4710-B122-2C005752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EC5068A-CD3E-456B-BB0F-BD8E5B7B1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8994DA2-EACD-4B8E-96AA-6D6161DF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30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F862E8-8FEF-47DA-838C-44D69049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EEB731A-B35D-4D5A-891A-9A33EF0B3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C733A0-EE8F-415D-8AE7-87391FE58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5F7F3F0-DAC0-4DBE-9D1E-38B6AD97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687137-0B4B-4CED-9714-1D9816636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4877B22-8FFB-4C4C-907B-7D548B1D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50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E1E87B3-93AF-4A98-9F24-3765D0C7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C5FCCC-F1A1-44A8-BFF5-9AB9D045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090451A-6286-4FDE-8A8C-13BDD4760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5B69C-7F36-4F91-88F4-23A749A123E3}" type="datetimeFigureOut">
              <a:rPr lang="vi-VN" smtClean="0"/>
              <a:t>13/12/2021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552009-2DF9-486A-BB71-34DC00BFE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2C1B41-8586-457A-846A-5396AFACE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849F5-ACF8-44D1-9474-134ABDCC56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13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7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50B5D6-FE90-4EB0-9293-33FA433F0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806E829-FEF4-4764-AFFF-FDE6DDCEA5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756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BA2E4856-6709-42CB-947B-C88A92787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12366" r="4892" b="9468"/>
          <a:stretch/>
        </p:blipFill>
        <p:spPr>
          <a:xfrm>
            <a:off x="5387684" y="2554993"/>
            <a:ext cx="6197320" cy="313040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2000" y="1551790"/>
            <a:ext cx="5048688" cy="4133613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E34C31D-433C-4066-AC63-CC04110BE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684" y="1551790"/>
            <a:ext cx="6197320" cy="4133612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E5806472-3716-49B4-94A9-D3D307A883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5135"/>
          <a:stretch/>
        </p:blipFill>
        <p:spPr>
          <a:xfrm>
            <a:off x="6286" y="1663316"/>
            <a:ext cx="4957309" cy="4133613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0915E99B-F3AB-4F22-925A-1CA03C749FE9}"/>
              </a:ext>
            </a:extLst>
          </p:cNvPr>
          <p:cNvSpPr txBox="1"/>
          <p:nvPr/>
        </p:nvSpPr>
        <p:spPr>
          <a:xfrm>
            <a:off x="1463755" y="5778818"/>
            <a:ext cx="204237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609257">
              <a:defRPr/>
            </a:pP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soá t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a</a:t>
            </a: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m</a:t>
            </a:r>
            <a:endParaRPr lang="vi-VN" sz="3733">
              <a:solidFill>
                <a:srgbClr val="D2232A"/>
              </a:solidFill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49429926-C06C-4082-AFB8-8DA0B5720B52}"/>
              </a:ext>
            </a:extLst>
          </p:cNvPr>
          <p:cNvSpPr txBox="1"/>
          <p:nvPr/>
        </p:nvSpPr>
        <p:spPr>
          <a:xfrm>
            <a:off x="7165874" y="5778818"/>
            <a:ext cx="2640941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609257">
              <a:defRPr/>
            </a:pPr>
            <a:r>
              <a:rPr lang="en-US" sz="3733">
                <a:solidFill>
                  <a:prstClr val="black"/>
                </a:solidFill>
                <a:latin typeface="VNI-Avo" pitchFamily="2" charset="0"/>
              </a:rPr>
              <a:t>taám th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a</a:t>
            </a:r>
            <a:r>
              <a:rPr lang="en-US" sz="3733">
                <a:solidFill>
                  <a:prstClr val="black"/>
                </a:solidFill>
                <a:latin typeface="VNI-Avo" pitchFamily="2" charset="0"/>
              </a:rPr>
              <a:t>û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m</a:t>
            </a:r>
            <a:endParaRPr lang="vi-VN" sz="3733">
              <a:solidFill>
                <a:srgbClr val="D2232A"/>
              </a:solidFill>
            </a:endParaRPr>
          </a:p>
        </p:txBody>
      </p:sp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4963595" y="100462"/>
            <a:ext cx="2264811" cy="1319284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</a:pPr>
            <a:r>
              <a:rPr lang="en-US" sz="7200" kern="0">
                <a:solidFill>
                  <a:srgbClr val="D2232A"/>
                </a:solidFill>
                <a:latin typeface="VNI-Avo" pitchFamily="2" charset="0"/>
              </a:rPr>
              <a:t>am</a:t>
            </a: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04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6EA806F6-60AA-44A4-B4CB-EAD35AC30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675" y="981254"/>
            <a:ext cx="8574651" cy="573407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1A4BD2C9-26D0-42EA-83BD-C7CB3C8E7B2C}"/>
              </a:ext>
            </a:extLst>
          </p:cNvPr>
          <p:cNvGrpSpPr/>
          <p:nvPr/>
        </p:nvGrpSpPr>
        <p:grpSpPr>
          <a:xfrm>
            <a:off x="4845507" y="100837"/>
            <a:ext cx="2500989" cy="737720"/>
            <a:chOff x="3634138" y="75628"/>
            <a:chExt cx="1875742" cy="553290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9B5004A3-04B8-4518-BD41-91F0AE51C2C9}"/>
                </a:ext>
              </a:extLst>
            </p:cNvPr>
            <p:cNvSpPr/>
            <p:nvPr/>
          </p:nvSpPr>
          <p:spPr>
            <a:xfrm>
              <a:off x="3634138" y="75628"/>
              <a:ext cx="1875742" cy="553290"/>
            </a:xfrm>
            <a:prstGeom prst="roundRect">
              <a:avLst/>
            </a:prstGeom>
            <a:ln w="19050">
              <a:solidFill>
                <a:srgbClr val="00A750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733">
                  <a:latin typeface="VNI-Avo" pitchFamily="2" charset="0"/>
                  <a:cs typeface="Arial-SGK-TV" pitchFamily="2" charset="0"/>
                </a:rPr>
                <a:t>caây tr</a:t>
              </a:r>
              <a:r>
                <a:rPr lang="en-US" sz="3733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a</a:t>
              </a: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r>
                <a:rPr lang="en-US" sz="3733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m</a:t>
              </a:r>
              <a:endParaRPr lang="vi-VN" sz="3733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5633DE29-589B-4338-8B1E-4A7379DB9205}"/>
                </a:ext>
              </a:extLst>
            </p:cNvPr>
            <p:cNvSpPr/>
            <p:nvPr/>
          </p:nvSpPr>
          <p:spPr>
            <a:xfrm>
              <a:off x="4303060" y="105654"/>
              <a:ext cx="152375" cy="500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endParaRPr lang="en-US" sz="3733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8AF84ADB-E311-49CC-95E3-9528654F6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675" y="947072"/>
            <a:ext cx="8567648" cy="573407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1D453AA-8120-4105-9B7E-EDD4B780AC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143" y="945926"/>
            <a:ext cx="3861716" cy="576940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5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>
            <a:extLst>
              <a:ext uri="{FF2B5EF4-FFF2-40B4-BE49-F238E27FC236}">
                <a16:creationId xmlns:a16="http://schemas.microsoft.com/office/drawing/2014/main" id="{039B2B06-8AB5-4C46-BBC6-4AFF72AE75AA}"/>
              </a:ext>
            </a:extLst>
          </p:cNvPr>
          <p:cNvGrpSpPr/>
          <p:nvPr/>
        </p:nvGrpSpPr>
        <p:grpSpPr>
          <a:xfrm>
            <a:off x="8225217" y="5687856"/>
            <a:ext cx="2449711" cy="740431"/>
            <a:chOff x="3360135" y="3358735"/>
            <a:chExt cx="1837283" cy="4364135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616C70DD-A0B0-4194-9498-5738C02DBF9B}"/>
                </a:ext>
              </a:extLst>
            </p:cNvPr>
            <p:cNvSpPr/>
            <p:nvPr/>
          </p:nvSpPr>
          <p:spPr>
            <a:xfrm>
              <a:off x="3360135" y="3792802"/>
              <a:ext cx="1837283" cy="3930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ch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aêm</a:t>
              </a:r>
              <a:r>
                <a:rPr lang="en-US" sz="3733">
                  <a:latin typeface="VNI-Avo" pitchFamily="2" charset="0"/>
                  <a:cs typeface="Arial-SGK-TV" pitchFamily="2" charset="0"/>
                </a:rPr>
                <a:t> chæ</a:t>
              </a:r>
              <a:endParaRPr lang="vi-VN" sz="3733"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20" name="Rectangle 4" hidden="1">
              <a:extLst>
                <a:ext uri="{FF2B5EF4-FFF2-40B4-BE49-F238E27FC236}">
                  <a16:creationId xmlns:a16="http://schemas.microsoft.com/office/drawing/2014/main" id="{47D243CD-0679-41C0-A4A1-CE2E69EFB286}"/>
                </a:ext>
              </a:extLst>
            </p:cNvPr>
            <p:cNvSpPr/>
            <p:nvPr/>
          </p:nvSpPr>
          <p:spPr>
            <a:xfrm>
              <a:off x="4722815" y="3358735"/>
              <a:ext cx="128254" cy="3930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endParaRPr lang="en-US" sz="3733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E5806472-3716-49B4-94A9-D3D307A883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t="2577" r="5101" b="2770"/>
          <a:stretch/>
        </p:blipFill>
        <p:spPr>
          <a:xfrm>
            <a:off x="7406641" y="915201"/>
            <a:ext cx="4086860" cy="4434591"/>
          </a:xfrm>
          <a:prstGeom prst="rect">
            <a:avLst/>
          </a:prstGeom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/>
          <a:stretch/>
        </p:blipFill>
        <p:spPr>
          <a:xfrm>
            <a:off x="284691" y="1730932"/>
            <a:ext cx="6030400" cy="354103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defTabSz="914377">
              <a:defRPr/>
            </a:pPr>
            <a:r>
              <a:rPr lang="en-US" sz="1867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2671950" y="5681645"/>
            <a:ext cx="1284326" cy="746642"/>
            <a:chOff x="3797152" y="3322131"/>
            <a:chExt cx="963244" cy="4400740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797152" y="3792806"/>
              <a:ext cx="963244" cy="3930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n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aém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4322902" y="3322131"/>
              <a:ext cx="95360" cy="3930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4962144" y="100462"/>
            <a:ext cx="2267712" cy="1319284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</a:pPr>
            <a:r>
              <a:rPr lang="en-US" sz="7200" kern="0">
                <a:solidFill>
                  <a:srgbClr val="D2232A"/>
                </a:solidFill>
                <a:latin typeface="VNI-Avo" pitchFamily="2" charset="0"/>
              </a:rPr>
              <a:t>aêm</a:t>
            </a:r>
          </a:p>
        </p:txBody>
      </p:sp>
    </p:spTree>
    <p:extLst>
      <p:ext uri="{BB962C8B-B14F-4D97-AF65-F5344CB8AC3E}">
        <p14:creationId xmlns:p14="http://schemas.microsoft.com/office/powerpoint/2010/main" val="280348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>
            <a:extLst>
              <a:ext uri="{FF2B5EF4-FFF2-40B4-BE49-F238E27FC236}">
                <a16:creationId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41" y="1603564"/>
            <a:ext cx="6212897" cy="411118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AAFDBBB-C3E4-413E-9767-795D61DF2B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96" y="1603564"/>
            <a:ext cx="6166784" cy="411118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defTabSz="914377">
              <a:defRPr/>
            </a:pPr>
            <a:r>
              <a:rPr lang="en-US" sz="1867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4962144" y="100462"/>
            <a:ext cx="2267712" cy="1319284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</a:pPr>
            <a:r>
              <a:rPr lang="en-US" sz="7200" kern="0">
                <a:solidFill>
                  <a:srgbClr val="D2232A"/>
                </a:solidFill>
                <a:latin typeface="VNI-Avo" pitchFamily="2" charset="0"/>
              </a:rPr>
              <a:t>aêm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E5806472-3716-49B4-94A9-D3D307A883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5408" y="1603565"/>
            <a:ext cx="4157937" cy="4157937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2623447" y="5682133"/>
            <a:ext cx="1284326" cy="746154"/>
            <a:chOff x="3797153" y="3325005"/>
            <a:chExt cx="963244" cy="4397866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797153" y="3792804"/>
              <a:ext cx="963244" cy="3930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n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aèm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4296113" y="3325005"/>
              <a:ext cx="60408" cy="3930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ø</a:t>
              </a: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039B2B06-8AB5-4C46-BBC6-4AFF72AE75AA}"/>
              </a:ext>
            </a:extLst>
          </p:cNvPr>
          <p:cNvGrpSpPr/>
          <p:nvPr/>
        </p:nvGrpSpPr>
        <p:grpSpPr>
          <a:xfrm>
            <a:off x="8608682" y="5680091"/>
            <a:ext cx="1157688" cy="748197"/>
            <a:chOff x="3844643" y="3312965"/>
            <a:chExt cx="868266" cy="4409906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616C70DD-A0B0-4194-9498-5738C02DBF9B}"/>
                </a:ext>
              </a:extLst>
            </p:cNvPr>
            <p:cNvSpPr/>
            <p:nvPr/>
          </p:nvSpPr>
          <p:spPr>
            <a:xfrm>
              <a:off x="3844643" y="3792805"/>
              <a:ext cx="868266" cy="3930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aém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47D243CD-0679-41C0-A4A1-CE2E69EFB286}"/>
                </a:ext>
              </a:extLst>
            </p:cNvPr>
            <p:cNvSpPr/>
            <p:nvPr/>
          </p:nvSpPr>
          <p:spPr>
            <a:xfrm>
              <a:off x="4274352" y="3312965"/>
              <a:ext cx="97002" cy="3930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96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>
            <a:extLst>
              <a:ext uri="{FF2B5EF4-FFF2-40B4-BE49-F238E27FC236}">
                <a16:creationId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6730" r="11495" b="4001"/>
          <a:stretch/>
        </p:blipFill>
        <p:spPr>
          <a:xfrm>
            <a:off x="190153" y="823496"/>
            <a:ext cx="3213448" cy="5306779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defTabSz="914377">
              <a:defRPr/>
            </a:pPr>
            <a:r>
              <a:rPr lang="en-US" sz="1867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4962144" y="100462"/>
            <a:ext cx="2267712" cy="1319284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</a:pPr>
            <a:r>
              <a:rPr lang="en-US" sz="7200" kern="0">
                <a:solidFill>
                  <a:srgbClr val="D2232A"/>
                </a:solidFill>
                <a:latin typeface="VNI-Avo" pitchFamily="2" charset="0"/>
              </a:rPr>
              <a:t>aâm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5806472-3716-49B4-94A9-D3D307A88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6"/>
          <a:stretch/>
        </p:blipFill>
        <p:spPr>
          <a:xfrm>
            <a:off x="3664128" y="1843625"/>
            <a:ext cx="4302627" cy="35701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877912" y="5732608"/>
            <a:ext cx="1970411" cy="695679"/>
            <a:chOff x="3539873" y="3622509"/>
            <a:chExt cx="1477808" cy="4100362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539873" y="3792806"/>
              <a:ext cx="1477808" cy="3930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cuû s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aâm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17" name="Rectangle 2" hidden="1">
              <a:extLst>
                <a:ext uri="{FF2B5EF4-FFF2-40B4-BE49-F238E27FC236}">
                  <a16:creationId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3752338" y="3622509"/>
              <a:ext cx="179022" cy="3930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endParaRPr lang="en-US" sz="3733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039B2B06-8AB5-4C46-BBC6-4AFF72AE75AA}"/>
              </a:ext>
            </a:extLst>
          </p:cNvPr>
          <p:cNvGrpSpPr/>
          <p:nvPr/>
        </p:nvGrpSpPr>
        <p:grpSpPr>
          <a:xfrm>
            <a:off x="5092327" y="5687858"/>
            <a:ext cx="1446230" cy="740430"/>
            <a:chOff x="3736440" y="3358742"/>
            <a:chExt cx="1084672" cy="4364128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616C70DD-A0B0-4194-9498-5738C02DBF9B}"/>
                </a:ext>
              </a:extLst>
            </p:cNvPr>
            <p:cNvSpPr/>
            <p:nvPr/>
          </p:nvSpPr>
          <p:spPr>
            <a:xfrm>
              <a:off x="3736440" y="3792803"/>
              <a:ext cx="1084672" cy="39300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m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aàm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47D243CD-0679-41C0-A4A1-CE2E69EFB286}"/>
                </a:ext>
              </a:extLst>
            </p:cNvPr>
            <p:cNvSpPr/>
            <p:nvPr/>
          </p:nvSpPr>
          <p:spPr>
            <a:xfrm>
              <a:off x="4381912" y="3358742"/>
              <a:ext cx="75195" cy="3930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ø</a:t>
              </a: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3E4F19D4-4C7B-49B8-A31F-26961B0E7C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4905" y="1843625"/>
            <a:ext cx="3570199" cy="35701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7B923CAD-9DF8-480E-8AEF-1342A0C6EDFB}"/>
              </a:ext>
            </a:extLst>
          </p:cNvPr>
          <p:cNvGrpSpPr/>
          <p:nvPr/>
        </p:nvGrpSpPr>
        <p:grpSpPr>
          <a:xfrm>
            <a:off x="9085448" y="5687858"/>
            <a:ext cx="2129109" cy="740431"/>
            <a:chOff x="3480364" y="3358735"/>
            <a:chExt cx="1596832" cy="4364135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76B7F5D7-F318-43E7-8017-2B046659D20B}"/>
                </a:ext>
              </a:extLst>
            </p:cNvPr>
            <p:cNvSpPr/>
            <p:nvPr/>
          </p:nvSpPr>
          <p:spPr>
            <a:xfrm>
              <a:off x="3480364" y="3792802"/>
              <a:ext cx="1596832" cy="3930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aùo ñ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aàm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584DE18B-4492-45D0-B617-15C88047E600}"/>
                </a:ext>
              </a:extLst>
            </p:cNvPr>
            <p:cNvSpPr/>
            <p:nvPr/>
          </p:nvSpPr>
          <p:spPr>
            <a:xfrm>
              <a:off x="4634578" y="3358735"/>
              <a:ext cx="75195" cy="3930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6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>
            <a:extLst>
              <a:ext uri="{FF2B5EF4-FFF2-40B4-BE49-F238E27FC236}">
                <a16:creationId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r="9301"/>
          <a:stretch/>
        </p:blipFill>
        <p:spPr>
          <a:xfrm>
            <a:off x="368493" y="1345197"/>
            <a:ext cx="5091968" cy="434266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defTabSz="914377">
              <a:defRPr/>
            </a:pPr>
            <a:r>
              <a:rPr lang="en-US" sz="1867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4962144" y="100462"/>
            <a:ext cx="2267712" cy="1319284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</a:pPr>
            <a:r>
              <a:rPr lang="en-US" sz="7200" kern="0">
                <a:solidFill>
                  <a:srgbClr val="D2232A"/>
                </a:solidFill>
                <a:latin typeface="VNI-Avo" pitchFamily="2" charset="0"/>
              </a:rPr>
              <a:t>aâm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5806472-3716-49B4-94A9-D3D307A883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9856" y="1686267"/>
            <a:ext cx="3857989" cy="3857989"/>
          </a:xfrm>
          <a:prstGeom prst="roundRect">
            <a:avLst>
              <a:gd name="adj" fmla="val 5535"/>
            </a:avLst>
          </a:prstGeom>
          <a:ln w="28575">
            <a:noFill/>
          </a:ln>
          <a:effectLst/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E65D622F-27FA-49FE-8F8C-0BFF12A6DB76}"/>
              </a:ext>
            </a:extLst>
          </p:cNvPr>
          <p:cNvGrpSpPr/>
          <p:nvPr/>
        </p:nvGrpSpPr>
        <p:grpSpPr>
          <a:xfrm>
            <a:off x="1631916" y="5732608"/>
            <a:ext cx="2565125" cy="695679"/>
            <a:chOff x="3316855" y="3622509"/>
            <a:chExt cx="1923844" cy="4100362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3D21E0E4-9446-4698-A073-AE89DFFA270A}"/>
                </a:ext>
              </a:extLst>
            </p:cNvPr>
            <p:cNvSpPr/>
            <p:nvPr/>
          </p:nvSpPr>
          <p:spPr>
            <a:xfrm>
              <a:off x="3316855" y="3792806"/>
              <a:ext cx="1923844" cy="39300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quan t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aâm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17" name="Rectangle 2" hidden="1">
              <a:extLst>
                <a:ext uri="{FF2B5EF4-FFF2-40B4-BE49-F238E27FC236}">
                  <a16:creationId xmlns:a16="http://schemas.microsoft.com/office/drawing/2014/main" id="{7C6D0502-F650-40D9-8280-2C82EAF84510}"/>
                </a:ext>
              </a:extLst>
            </p:cNvPr>
            <p:cNvSpPr/>
            <p:nvPr/>
          </p:nvSpPr>
          <p:spPr>
            <a:xfrm>
              <a:off x="3752338" y="3622509"/>
              <a:ext cx="179022" cy="3930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endParaRPr lang="en-US" sz="3733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039B2B06-8AB5-4C46-BBC6-4AFF72AE75AA}"/>
              </a:ext>
            </a:extLst>
          </p:cNvPr>
          <p:cNvGrpSpPr/>
          <p:nvPr/>
        </p:nvGrpSpPr>
        <p:grpSpPr>
          <a:xfrm>
            <a:off x="8466020" y="5703387"/>
            <a:ext cx="1306768" cy="724901"/>
            <a:chOff x="3788738" y="3450275"/>
            <a:chExt cx="980076" cy="4272596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616C70DD-A0B0-4194-9498-5738C02DBF9B}"/>
                </a:ext>
              </a:extLst>
            </p:cNvPr>
            <p:cNvSpPr/>
            <p:nvPr/>
          </p:nvSpPr>
          <p:spPr>
            <a:xfrm>
              <a:off x="3788738" y="3792807"/>
              <a:ext cx="980076" cy="3930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c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aám</a:t>
              </a:r>
              <a:endParaRPr lang="vi-VN" sz="3733">
                <a:solidFill>
                  <a:srgbClr val="D2232A"/>
                </a:solidFill>
                <a:latin typeface="Quicksand Medium" pitchFamily="2" charset="0"/>
                <a:cs typeface="Arial-SGK-TV" pitchFamily="2" charset="0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47D243CD-0679-41C0-A4A1-CE2E69EFB286}"/>
                </a:ext>
              </a:extLst>
            </p:cNvPr>
            <p:cNvSpPr/>
            <p:nvPr/>
          </p:nvSpPr>
          <p:spPr>
            <a:xfrm>
              <a:off x="4369247" y="3450275"/>
              <a:ext cx="128254" cy="3930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11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141B8C54-3EE3-4D68-B648-743AEFF12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95" y="794492"/>
            <a:ext cx="9848611" cy="5152041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BF4CF307-44D6-4EA8-9F2C-DF7E325918CF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pic>
        <p:nvPicPr>
          <p:cNvPr id="13" name="Pic. trang">
            <a:extLst>
              <a:ext uri="{FF2B5EF4-FFF2-40B4-BE49-F238E27FC236}">
                <a16:creationId xmlns:a16="http://schemas.microsoft.com/office/drawing/2014/main" id="{62D40EC2-9D6C-46D5-A9C4-A033911A8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4615" y="5975007"/>
            <a:ext cx="884832" cy="871516"/>
          </a:xfrm>
          <a:prstGeom prst="rect">
            <a:avLst/>
          </a:prstGeom>
        </p:spPr>
      </p:pic>
      <p:sp>
        <p:nvSpPr>
          <p:cNvPr id="14" name="Số trang">
            <a:extLst>
              <a:ext uri="{FF2B5EF4-FFF2-40B4-BE49-F238E27FC236}">
                <a16:creationId xmlns:a16="http://schemas.microsoft.com/office/drawing/2014/main" id="{0FED2BED-1B63-46B7-BF95-E66FDEE0B2A8}"/>
              </a:ext>
            </a:extLst>
          </p:cNvPr>
          <p:cNvSpPr txBox="1"/>
          <p:nvPr/>
        </p:nvSpPr>
        <p:spPr>
          <a:xfrm>
            <a:off x="11177177" y="6127660"/>
            <a:ext cx="8489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latin typeface="Myriad Pro" panose="020B0503030403020204" pitchFamily="34" charset="0"/>
              </a:rPr>
              <a:t>131</a:t>
            </a:r>
            <a:endParaRPr lang="vi-VN" sz="2933">
              <a:latin typeface="Myriad Pro" panose="020B050303040302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E9B90EC-810E-415C-873F-785A89FF7DAF}"/>
              </a:ext>
            </a:extLst>
          </p:cNvPr>
          <p:cNvSpPr txBox="1"/>
          <p:nvPr/>
        </p:nvSpPr>
        <p:spPr>
          <a:xfrm>
            <a:off x="1480458" y="1026435"/>
            <a:ext cx="9231085" cy="44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257">
              <a:lnSpc>
                <a:spcPct val="140000"/>
              </a:lnSpc>
              <a:defRPr/>
            </a:pPr>
            <a:r>
              <a:rPr lang="en-US" sz="3467" b="1">
                <a:solidFill>
                  <a:srgbClr val="05A263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Nhöõng ngaøy ôû queâ  </a:t>
            </a:r>
            <a:r>
              <a:rPr lang="en-US" sz="3467" b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</a:p>
          <a:p>
            <a:pPr defTabSz="609257">
              <a:lnSpc>
                <a:spcPct val="140000"/>
              </a:lnSpc>
              <a:defRPr/>
            </a:pPr>
            <a:r>
              <a:rPr lang="en-US" sz="3467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Ba meï cho Nam veà queâ nghæ heø. OÂng</a:t>
            </a:r>
          </a:p>
          <a:p>
            <a:pPr defTabSz="609257">
              <a:lnSpc>
                <a:spcPct val="140000"/>
              </a:lnSpc>
              <a:defRPr/>
            </a:pPr>
            <a:r>
              <a:rPr lang="en-US" sz="3467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 daãn Nam ñi thaêm laøng deät thoå caåm.</a:t>
            </a:r>
          </a:p>
          <a:p>
            <a:pPr defTabSz="609257">
              <a:lnSpc>
                <a:spcPct val="140000"/>
              </a:lnSpc>
              <a:defRPr/>
            </a:pPr>
            <a:r>
              <a:rPr lang="en-US" sz="3467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Caùc baïn ruû Nam leân raãy nhaët naám.</a:t>
            </a:r>
          </a:p>
          <a:p>
            <a:pPr defTabSz="609257">
              <a:lnSpc>
                <a:spcPct val="140000"/>
              </a:lnSpc>
              <a:defRPr/>
            </a:pPr>
            <a:r>
              <a:rPr lang="en-US" sz="3467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Nam caûm thaáy moïi thöù ôû queâ vöøa quen laïi vöøa laï.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1D4651A-EB26-4074-9FE3-0E57D89B4C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4" y="5998620"/>
            <a:ext cx="647661" cy="647661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1" name="TextBox 2">
            <a:extLst>
              <a:ext uri="{FF2B5EF4-FFF2-40B4-BE49-F238E27FC236}">
                <a16:creationId xmlns:a16="http://schemas.microsoft.com/office/drawing/2014/main" id="{B04BE453-D335-4B92-BB0F-2C21503CCD75}"/>
              </a:ext>
            </a:extLst>
          </p:cNvPr>
          <p:cNvSpPr txBox="1"/>
          <p:nvPr/>
        </p:nvSpPr>
        <p:spPr>
          <a:xfrm>
            <a:off x="870770" y="6039250"/>
            <a:ext cx="925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VNI-Avo" pitchFamily="2" charset="0"/>
              </a:rPr>
              <a:t>Nam caûm thaáy moïi thöù ôû queâ nhö theá naøo?</a:t>
            </a:r>
            <a:endParaRPr lang="vi-VN" sz="3200"/>
          </a:p>
        </p:txBody>
      </p:sp>
      <p:pic>
        <p:nvPicPr>
          <p:cNvPr id="5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C84BD052-9E46-4F0B-A595-ECE0E5B4F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1629" y="3077903"/>
            <a:ext cx="585216" cy="585216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781D2281-90BA-44B4-8AE6-9932162747B5}"/>
              </a:ext>
            </a:extLst>
          </p:cNvPr>
          <p:cNvSpPr/>
          <p:nvPr/>
        </p:nvSpPr>
        <p:spPr>
          <a:xfrm>
            <a:off x="4959006" y="1900459"/>
            <a:ext cx="914033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257">
              <a:defRPr/>
            </a:pPr>
            <a:r>
              <a:rPr lang="en-US" sz="3467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am</a:t>
            </a:r>
            <a:endParaRPr lang="vi-VN" sz="3467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A5EC7534-650E-408C-9347-244AC4E8975F}"/>
              </a:ext>
            </a:extLst>
          </p:cNvPr>
          <p:cNvSpPr/>
          <p:nvPr/>
        </p:nvSpPr>
        <p:spPr>
          <a:xfrm>
            <a:off x="3577189" y="2643034"/>
            <a:ext cx="914033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257">
              <a:defRPr/>
            </a:pPr>
            <a:r>
              <a:rPr lang="en-US" sz="3467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am</a:t>
            </a:r>
            <a:endParaRPr lang="vi-VN" sz="3467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6667CD6-59E7-4D37-9C9A-0CF2CDC9FE5E}"/>
              </a:ext>
            </a:extLst>
          </p:cNvPr>
          <p:cNvSpPr/>
          <p:nvPr/>
        </p:nvSpPr>
        <p:spPr>
          <a:xfrm>
            <a:off x="4497807" y="3374518"/>
            <a:ext cx="914033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257">
              <a:defRPr/>
            </a:pPr>
            <a:r>
              <a:rPr lang="en-US" sz="3467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am</a:t>
            </a:r>
            <a:endParaRPr lang="vi-VN" sz="3467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522C341-9A22-4E67-90B8-C207AA94794E}"/>
              </a:ext>
            </a:extLst>
          </p:cNvPr>
          <p:cNvSpPr/>
          <p:nvPr/>
        </p:nvSpPr>
        <p:spPr>
          <a:xfrm>
            <a:off x="2420199" y="4116822"/>
            <a:ext cx="914033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257">
              <a:defRPr/>
            </a:pPr>
            <a:r>
              <a:rPr lang="en-US" sz="3467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am</a:t>
            </a:r>
            <a:endParaRPr lang="vi-VN" sz="3467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85B53C4F-A99D-4578-826E-DACA85175AB2}"/>
              </a:ext>
            </a:extLst>
          </p:cNvPr>
          <p:cNvSpPr/>
          <p:nvPr/>
        </p:nvSpPr>
        <p:spPr>
          <a:xfrm>
            <a:off x="3573999" y="4120974"/>
            <a:ext cx="914033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257">
              <a:defRPr/>
            </a:pPr>
            <a:r>
              <a:rPr lang="en-US" sz="3467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am</a:t>
            </a:r>
            <a:endParaRPr lang="vi-VN" sz="3467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C202BF6-F139-4EE9-A824-AA7D76DEB501}"/>
              </a:ext>
            </a:extLst>
          </p:cNvPr>
          <p:cNvSpPr/>
          <p:nvPr/>
        </p:nvSpPr>
        <p:spPr>
          <a:xfrm>
            <a:off x="5376801" y="2643499"/>
            <a:ext cx="931665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67" ker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aêm</a:t>
            </a:r>
            <a:endParaRPr lang="vi-VN" sz="3467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3DCF087D-BF33-483A-B502-A1445C0459FF}"/>
              </a:ext>
            </a:extLst>
          </p:cNvPr>
          <p:cNvSpPr/>
          <p:nvPr/>
        </p:nvSpPr>
        <p:spPr>
          <a:xfrm>
            <a:off x="9399293" y="2643006"/>
            <a:ext cx="931665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67" ker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aâm</a:t>
            </a:r>
            <a:endParaRPr lang="vi-VN" sz="3467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110D3FE2-20C2-4D92-B2F9-837B57F661CF}"/>
              </a:ext>
            </a:extLst>
          </p:cNvPr>
          <p:cNvSpPr/>
          <p:nvPr/>
        </p:nvSpPr>
        <p:spPr>
          <a:xfrm>
            <a:off x="8439610" y="3375727"/>
            <a:ext cx="931665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67" ker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-SGK-TV" pitchFamily="2" charset="0"/>
                <a:sym typeface="Arial"/>
              </a:rPr>
              <a:t>aâm</a:t>
            </a:r>
            <a:endParaRPr lang="vi-VN" sz="3467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40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2" grpId="0"/>
      <p:bldP spid="18" grpId="0"/>
      <p:bldP spid="15" grpId="0"/>
      <p:bldP spid="16" grpId="0"/>
      <p:bldP spid="17" grpId="0"/>
      <p:bldP spid="19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5996" y="2446728"/>
            <a:ext cx="1700627" cy="195072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26FCED5F-91D6-41A8-99CE-B15BFE27BA57}"/>
              </a:ext>
            </a:extLst>
          </p:cNvPr>
          <p:cNvSpPr txBox="1"/>
          <p:nvPr/>
        </p:nvSpPr>
        <p:spPr>
          <a:xfrm>
            <a:off x="4251395" y="3052163"/>
            <a:ext cx="5524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257">
              <a:defRPr/>
            </a:pP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id="{D5173B2F-9EE3-4F60-9BBA-CB3CC565D7B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0EB70243-CC1B-4865-B2FC-ACAED6647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0" y="1212847"/>
            <a:ext cx="5791200" cy="4902200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87" y="782137"/>
            <a:ext cx="531445" cy="6096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FD452F8-9575-4513-946B-3021E588156B}"/>
              </a:ext>
            </a:extLst>
          </p:cNvPr>
          <p:cNvSpPr txBox="1"/>
          <p:nvPr/>
        </p:nvSpPr>
        <p:spPr>
          <a:xfrm>
            <a:off x="829032" y="782138"/>
            <a:ext cx="3020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Noùi lôøi caûm ôn</a:t>
            </a:r>
            <a:endParaRPr lang="vi-VN" sz="28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. trang">
            <a:extLst>
              <a:ext uri="{FF2B5EF4-FFF2-40B4-BE49-F238E27FC236}">
                <a16:creationId xmlns:a16="http://schemas.microsoft.com/office/drawing/2014/main" id="{65AFBD55-5E2D-415A-83F3-53F27DD8E9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4615" y="5661495"/>
            <a:ext cx="884832" cy="871516"/>
          </a:xfrm>
          <a:prstGeom prst="rect">
            <a:avLst/>
          </a:prstGeom>
        </p:spPr>
      </p:pic>
      <p:sp>
        <p:nvSpPr>
          <p:cNvPr id="18" name="Số trang">
            <a:extLst>
              <a:ext uri="{FF2B5EF4-FFF2-40B4-BE49-F238E27FC236}">
                <a16:creationId xmlns:a16="http://schemas.microsoft.com/office/drawing/2014/main" id="{9706C301-6F2C-40D2-8E01-60386DB7133E}"/>
              </a:ext>
            </a:extLst>
          </p:cNvPr>
          <p:cNvSpPr txBox="1"/>
          <p:nvPr/>
        </p:nvSpPr>
        <p:spPr>
          <a:xfrm>
            <a:off x="11177177" y="5814148"/>
            <a:ext cx="8489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latin typeface="Myriad Pro" panose="020B0503030403020204" pitchFamily="34" charset="0"/>
              </a:rPr>
              <a:t>131</a:t>
            </a:r>
            <a:endParaRPr lang="vi-VN" sz="2933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0EB70243-CC1B-4865-B2FC-ACAED6647F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919" y="1349833"/>
            <a:ext cx="5320164" cy="5320164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87" y="782137"/>
            <a:ext cx="531445" cy="6096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AF1BCAB9-72B4-4A7D-ACA8-999B569F9031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1FD452F8-9575-4513-946B-3021E588156B}"/>
              </a:ext>
            </a:extLst>
          </p:cNvPr>
          <p:cNvSpPr txBox="1"/>
          <p:nvPr/>
        </p:nvSpPr>
        <p:spPr>
          <a:xfrm>
            <a:off x="829032" y="782138"/>
            <a:ext cx="3020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Noùi lôøi caûm ôn</a:t>
            </a:r>
            <a:endParaRPr lang="vi-VN" sz="28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12" name="Pic. trang">
            <a:extLst>
              <a:ext uri="{FF2B5EF4-FFF2-40B4-BE49-F238E27FC236}">
                <a16:creationId xmlns:a16="http://schemas.microsoft.com/office/drawing/2014/main" id="{65AFBD55-5E2D-415A-83F3-53F27DD8E9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4615" y="5661495"/>
            <a:ext cx="884832" cy="871516"/>
          </a:xfrm>
          <a:prstGeom prst="rect">
            <a:avLst/>
          </a:prstGeom>
        </p:spPr>
      </p:pic>
      <p:sp>
        <p:nvSpPr>
          <p:cNvPr id="18" name="Số trang">
            <a:extLst>
              <a:ext uri="{FF2B5EF4-FFF2-40B4-BE49-F238E27FC236}">
                <a16:creationId xmlns:a16="http://schemas.microsoft.com/office/drawing/2014/main" id="{9706C301-6F2C-40D2-8E01-60386DB7133E}"/>
              </a:ext>
            </a:extLst>
          </p:cNvPr>
          <p:cNvSpPr txBox="1"/>
          <p:nvPr/>
        </p:nvSpPr>
        <p:spPr>
          <a:xfrm>
            <a:off x="11177177" y="5814148"/>
            <a:ext cx="8489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latin typeface="Myriad Pro" panose="020B0503030403020204" pitchFamily="34" charset="0"/>
              </a:rPr>
              <a:t>131</a:t>
            </a:r>
            <a:endParaRPr lang="vi-VN" sz="2933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6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6603966" y="2945302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257">
              <a:defRPr/>
            </a:pP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0754" y="2483019"/>
            <a:ext cx="1982441" cy="195072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82" y="1805724"/>
            <a:ext cx="7779860" cy="495082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4A8CD8A-3F44-480C-B421-60BF13599EB3}"/>
              </a:ext>
            </a:extLst>
          </p:cNvPr>
          <p:cNvSpPr/>
          <p:nvPr/>
        </p:nvSpPr>
        <p:spPr>
          <a:xfrm>
            <a:off x="534002" y="794145"/>
            <a:ext cx="2974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257">
              <a:defRPr/>
            </a:pPr>
            <a:r>
              <a:rPr lang="vi-VN" sz="4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pPr defTabSz="609257">
              <a:defRPr/>
            </a:pPr>
            <a:r>
              <a:rPr lang="vi-VN" sz="48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id="{3EEB9596-2737-4939-896A-0978DE8FACDD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02F293-C946-4603-9054-52D012177849}"/>
              </a:ext>
            </a:extLst>
          </p:cNvPr>
          <p:cNvGrpSpPr/>
          <p:nvPr/>
        </p:nvGrpSpPr>
        <p:grpSpPr>
          <a:xfrm>
            <a:off x="10980053" y="1"/>
            <a:ext cx="1211948" cy="2284994"/>
            <a:chOff x="8235039" y="0"/>
            <a:chExt cx="908961" cy="171374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D698653-C521-40D2-9157-8B38C684E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7EEDE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37"/>
            <a:stretch/>
          </p:blipFill>
          <p:spPr>
            <a:xfrm>
              <a:off x="8235039" y="0"/>
              <a:ext cx="908961" cy="1713746"/>
            </a:xfrm>
            <a:prstGeom prst="rect">
              <a:avLst/>
            </a:prstGeom>
          </p:spPr>
        </p:pic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B96B337F-5E0C-4EE7-97A3-2DCE99CE5BD6}"/>
                </a:ext>
              </a:extLst>
            </p:cNvPr>
            <p:cNvSpPr txBox="1"/>
            <p:nvPr/>
          </p:nvSpPr>
          <p:spPr>
            <a:xfrm>
              <a:off x="8304813" y="524688"/>
              <a:ext cx="574196" cy="110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2400">
                  <a:solidFill>
                    <a:srgbClr val="EC008C"/>
                  </a:solidFill>
                  <a:latin typeface="VNI-Avo" pitchFamily="2" charset="0"/>
                </a:rPr>
                <a:t>am</a:t>
              </a:r>
            </a:p>
            <a:p>
              <a:pPr>
                <a:lnSpc>
                  <a:spcPct val="62000"/>
                </a:lnSpc>
              </a:pPr>
              <a:endParaRPr lang="en-US" sz="24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2400">
                  <a:solidFill>
                    <a:srgbClr val="EC008C"/>
                  </a:solidFill>
                  <a:latin typeface="VNI-Avo" pitchFamily="2" charset="0"/>
                </a:rPr>
                <a:t>aêm</a:t>
              </a:r>
            </a:p>
            <a:p>
              <a:pPr>
                <a:lnSpc>
                  <a:spcPct val="62000"/>
                </a:lnSpc>
              </a:pPr>
              <a:endParaRPr lang="en-US" sz="24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2400">
                  <a:solidFill>
                    <a:srgbClr val="EC008C"/>
                  </a:solidFill>
                  <a:latin typeface="VNI-Avo" pitchFamily="2" charset="0"/>
                </a:rPr>
                <a:t>aâm</a:t>
              </a:r>
            </a:p>
            <a:p>
              <a:pPr>
                <a:lnSpc>
                  <a:spcPct val="62000"/>
                </a:lnSpc>
              </a:pPr>
              <a:endParaRPr lang="en-US" sz="2400">
                <a:solidFill>
                  <a:srgbClr val="00AEEF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51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B3645549-74B3-4FB0-9BDC-AF2B8BEA6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9376" r="13942" b="3915"/>
          <a:stretch/>
        </p:blipFill>
        <p:spPr>
          <a:xfrm>
            <a:off x="1" y="1212755"/>
            <a:ext cx="6096000" cy="460316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6B653B8-C2E5-46C1-9F86-5634A78B39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11361" r="1546" b="4567"/>
          <a:stretch/>
        </p:blipFill>
        <p:spPr>
          <a:xfrm flipH="1">
            <a:off x="0" y="1141674"/>
            <a:ext cx="6243235" cy="4574653"/>
          </a:xfrm>
          <a:prstGeom prst="rect">
            <a:avLst/>
          </a:prstGeom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EC29139A-43F3-4A83-A45F-A19228D88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b="7028"/>
          <a:stretch/>
        </p:blipFill>
        <p:spPr>
          <a:xfrm>
            <a:off x="37953" y="1109769"/>
            <a:ext cx="6075680" cy="4935945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5615" y="1207780"/>
            <a:ext cx="5606212" cy="4204659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6A77160E-4CEC-42FD-BAFE-AF7AC57F96B5}"/>
              </a:ext>
            </a:extLst>
          </p:cNvPr>
          <p:cNvSpPr txBox="1"/>
          <p:nvPr/>
        </p:nvSpPr>
        <p:spPr>
          <a:xfrm>
            <a:off x="7440720" y="5461867"/>
            <a:ext cx="3376001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609257">
              <a:defRPr/>
            </a:pPr>
            <a:r>
              <a:rPr lang="en-US" sz="5333">
                <a:solidFill>
                  <a:prstClr val="black"/>
                </a:solidFill>
                <a:latin typeface="VNI-Avo" pitchFamily="2" charset="0"/>
              </a:rPr>
              <a:t>t</a:t>
            </a:r>
            <a:r>
              <a:rPr lang="en-US" sz="5333">
                <a:solidFill>
                  <a:srgbClr val="D2232A"/>
                </a:solidFill>
                <a:latin typeface="VNI-Avo" pitchFamily="2" charset="0"/>
              </a:rPr>
              <a:t>aêm</a:t>
            </a:r>
            <a:r>
              <a:rPr lang="en-US" sz="5333">
                <a:solidFill>
                  <a:prstClr val="black"/>
                </a:solidFill>
                <a:latin typeface="VNI-Avo" pitchFamily="2" charset="0"/>
              </a:rPr>
              <a:t> tre</a:t>
            </a:r>
            <a:endParaRPr lang="vi-VN" sz="5333"/>
          </a:p>
        </p:txBody>
      </p:sp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1234883" y="5461867"/>
            <a:ext cx="337600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609257">
              <a:defRPr/>
            </a:pPr>
            <a:r>
              <a:rPr lang="en-US" sz="5333">
                <a:solidFill>
                  <a:srgbClr val="000000"/>
                </a:solidFill>
                <a:latin typeface="VNI-Avo" pitchFamily="2" charset="0"/>
              </a:rPr>
              <a:t>rau s</a:t>
            </a:r>
            <a:r>
              <a:rPr lang="en-US" sz="5333">
                <a:solidFill>
                  <a:srgbClr val="D2232A"/>
                </a:solidFill>
                <a:latin typeface="VNI-Avo" pitchFamily="2" charset="0"/>
              </a:rPr>
              <a:t>am</a:t>
            </a:r>
            <a:endParaRPr lang="vi-VN" sz="5333">
              <a:solidFill>
                <a:srgbClr val="D2232A"/>
              </a:solidFill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45168A75-5F5E-4935-A121-A07DD0BEBE95}"/>
              </a:ext>
            </a:extLst>
          </p:cNvPr>
          <p:cNvSpPr txBox="1"/>
          <p:nvPr/>
        </p:nvSpPr>
        <p:spPr>
          <a:xfrm>
            <a:off x="7440720" y="5461867"/>
            <a:ext cx="3376001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609257">
              <a:defRPr/>
            </a:pPr>
            <a:r>
              <a:rPr lang="en-US" sz="5333">
                <a:solidFill>
                  <a:prstClr val="black"/>
                </a:solidFill>
                <a:latin typeface="VNI-Avo" pitchFamily="2" charset="0"/>
              </a:rPr>
              <a:t>loï t</a:t>
            </a:r>
            <a:r>
              <a:rPr lang="en-US" sz="5333">
                <a:solidFill>
                  <a:srgbClr val="D2232A"/>
                </a:solidFill>
                <a:latin typeface="VNI-Avo" pitchFamily="2" charset="0"/>
              </a:rPr>
              <a:t>aêm</a:t>
            </a:r>
            <a:endParaRPr lang="vi-VN" sz="5333">
              <a:solidFill>
                <a:srgbClr val="D2232A"/>
              </a:solidFill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0995522B-9CEF-4B16-8CA4-47D20011E3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8" r="24088"/>
          <a:stretch/>
        </p:blipFill>
        <p:spPr>
          <a:xfrm>
            <a:off x="6794415" y="1257208"/>
            <a:ext cx="2041135" cy="420465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287027-EB96-40CB-9BC8-6F775A2605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11936" r="18018" b="14411"/>
          <a:stretch/>
        </p:blipFill>
        <p:spPr>
          <a:xfrm>
            <a:off x="8835550" y="1141673"/>
            <a:ext cx="2369449" cy="42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29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>
            <a:extLst>
              <a:ext uri="{FF2B5EF4-FFF2-40B4-BE49-F238E27FC236}">
                <a16:creationId xmlns:a16="http://schemas.microsoft.com/office/drawing/2014/main" id="{EC29139A-43F3-4A83-A45F-A19228D88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600" y="1620161"/>
            <a:ext cx="5478109" cy="365389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6B653B8-C2E5-46C1-9F86-5634A78B3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2569" y="1621444"/>
            <a:ext cx="4870155" cy="365261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E43686C5-4C2B-4654-BE0D-D6CA632A1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9674" r="3680" b="9552"/>
          <a:stretch/>
        </p:blipFill>
        <p:spPr>
          <a:xfrm>
            <a:off x="5596710" y="1657860"/>
            <a:ext cx="6354567" cy="36162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grpSp>
        <p:nvGrpSpPr>
          <p:cNvPr id="13" name="Group 1">
            <a:extLst>
              <a:ext uri="{FF2B5EF4-FFF2-40B4-BE49-F238E27FC236}">
                <a16:creationId xmlns:a16="http://schemas.microsoft.com/office/drawing/2014/main" id="{4E0E3806-3464-4E13-90B3-28D416447D73}"/>
              </a:ext>
            </a:extLst>
          </p:cNvPr>
          <p:cNvGrpSpPr/>
          <p:nvPr/>
        </p:nvGrpSpPr>
        <p:grpSpPr>
          <a:xfrm>
            <a:off x="1236187" y="5333340"/>
            <a:ext cx="3195805" cy="1031476"/>
            <a:chOff x="3765654" y="3094545"/>
            <a:chExt cx="1026242" cy="6079557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07917EB8-3AA9-496E-B1F3-FA1A0A53F9F7}"/>
                </a:ext>
              </a:extLst>
            </p:cNvPr>
            <p:cNvSpPr/>
            <p:nvPr/>
          </p:nvSpPr>
          <p:spPr>
            <a:xfrm>
              <a:off x="3765654" y="3792806"/>
              <a:ext cx="1026242" cy="5381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3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</a:rPr>
                <a:t>con t</a:t>
              </a:r>
              <a:r>
                <a:rPr lang="en-US" sz="53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aèm</a:t>
              </a:r>
              <a:endParaRPr lang="vi-VN" sz="5333">
                <a:solidFill>
                  <a:srgbClr val="D2232A"/>
                </a:solidFill>
                <a:cs typeface="Arial-SGK-TV" pitchFamily="2" charset="0"/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97E959F4-8510-4DF6-A3E1-7C5005D844E6}"/>
                </a:ext>
              </a:extLst>
            </p:cNvPr>
            <p:cNvSpPr/>
            <p:nvPr/>
          </p:nvSpPr>
          <p:spPr>
            <a:xfrm>
              <a:off x="4487751" y="3094545"/>
              <a:ext cx="66064" cy="5381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53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ø</a:t>
              </a:r>
            </a:p>
          </p:txBody>
        </p: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1EF3D400-EB78-4A59-AFCE-C0BF7B529693}"/>
              </a:ext>
            </a:extLst>
          </p:cNvPr>
          <p:cNvGrpSpPr/>
          <p:nvPr/>
        </p:nvGrpSpPr>
        <p:grpSpPr>
          <a:xfrm>
            <a:off x="7176090" y="5389912"/>
            <a:ext cx="3195805" cy="974875"/>
            <a:chOff x="3765654" y="3428155"/>
            <a:chExt cx="1026242" cy="5745949"/>
          </a:xfrm>
        </p:grpSpPr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38A30AFC-8EB8-4499-BACA-947BF203B564}"/>
                </a:ext>
              </a:extLst>
            </p:cNvPr>
            <p:cNvSpPr/>
            <p:nvPr/>
          </p:nvSpPr>
          <p:spPr>
            <a:xfrm>
              <a:off x="3765654" y="3792807"/>
              <a:ext cx="1026242" cy="5381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33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</a:rPr>
                <a:t>thoå c</a:t>
              </a:r>
              <a:r>
                <a:rPr lang="en-US" sz="53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aåm</a:t>
              </a:r>
              <a:endParaRPr lang="vi-VN" sz="5333">
                <a:solidFill>
                  <a:srgbClr val="D2232A"/>
                </a:solidFill>
                <a:cs typeface="Arial-SGK-TV" pitchFamily="2" charset="0"/>
              </a:endParaRPr>
            </a:p>
          </p:txBody>
        </p: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D4594BB2-219A-4456-B3DA-90083E008CFE}"/>
                </a:ext>
              </a:extLst>
            </p:cNvPr>
            <p:cNvSpPr/>
            <p:nvPr/>
          </p:nvSpPr>
          <p:spPr>
            <a:xfrm>
              <a:off x="4536501" y="3428155"/>
              <a:ext cx="63863" cy="5381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53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6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620ECDB8-2514-4BDB-A330-4CD616532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787" y="987388"/>
            <a:ext cx="8591064" cy="5730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557F5CD-C425-49AC-A2AB-A3ED7917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914" y="987388"/>
            <a:ext cx="8608812" cy="5730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7B62DCD-89D9-4974-BC7C-8E634233A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468" y="987388"/>
            <a:ext cx="8591064" cy="5730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73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620ECDB8-2514-4BDB-A330-4CD616532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7217" y="987388"/>
            <a:ext cx="8578203" cy="5730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557F5CD-C425-49AC-A2AB-A3ED79173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914" y="992438"/>
            <a:ext cx="8608812" cy="57201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7B62DCD-89D9-4974-BC7C-8E634233A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880" y="987388"/>
            <a:ext cx="5730240" cy="573024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2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">
            <a:extLst>
              <a:ext uri="{FF2B5EF4-FFF2-40B4-BE49-F238E27FC236}">
                <a16:creationId xmlns:a16="http://schemas.microsoft.com/office/drawing/2014/main" id="{E0D19A8B-7F5B-4617-B9FA-B96CA5ACD7ED}"/>
              </a:ext>
            </a:extLst>
          </p:cNvPr>
          <p:cNvGrpSpPr/>
          <p:nvPr/>
        </p:nvGrpSpPr>
        <p:grpSpPr>
          <a:xfrm>
            <a:off x="2287676" y="6117918"/>
            <a:ext cx="2286554" cy="759297"/>
            <a:chOff x="3714551" y="59445"/>
            <a:chExt cx="1714915" cy="569473"/>
          </a:xfrm>
        </p:grpSpPr>
        <p:sp>
          <p:nvSpPr>
            <p:cNvPr id="42" name="Rectangle 4">
              <a:extLst>
                <a:ext uri="{FF2B5EF4-FFF2-40B4-BE49-F238E27FC236}">
                  <a16:creationId xmlns:a16="http://schemas.microsoft.com/office/drawing/2014/main" id="{EF38C1D8-811E-4B32-B2F4-ED4828E10DF3}"/>
                </a:ext>
              </a:extLst>
            </p:cNvPr>
            <p:cNvSpPr/>
            <p:nvPr/>
          </p:nvSpPr>
          <p:spPr>
            <a:xfrm>
              <a:off x="3714551" y="75628"/>
              <a:ext cx="1714915" cy="553290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733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</a:rPr>
                <a:t>con t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aèm</a:t>
              </a:r>
              <a:endParaRPr lang="vi-VN" sz="3733">
                <a:solidFill>
                  <a:srgbClr val="D2232A"/>
                </a:solidFill>
                <a:cs typeface="Arial-SGK-TV" pitchFamily="2" charset="0"/>
              </a:endParaRPr>
            </a:p>
          </p:txBody>
        </p:sp>
        <p:sp>
          <p:nvSpPr>
            <p:cNvPr id="43" name="Rectangle 5">
              <a:extLst>
                <a:ext uri="{FF2B5EF4-FFF2-40B4-BE49-F238E27FC236}">
                  <a16:creationId xmlns:a16="http://schemas.microsoft.com/office/drawing/2014/main" id="{5744DCA9-8B14-4D16-8157-18A9DF3582BB}"/>
                </a:ext>
              </a:extLst>
            </p:cNvPr>
            <p:cNvSpPr/>
            <p:nvPr/>
          </p:nvSpPr>
          <p:spPr>
            <a:xfrm>
              <a:off x="4890426" y="59445"/>
              <a:ext cx="152375" cy="50009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ø</a:t>
              </a:r>
              <a:endParaRPr lang="vi-VN" sz="3733">
                <a:solidFill>
                  <a:prstClr val="black"/>
                </a:solidFill>
                <a:latin typeface="Arial" panose="020B0604020202020204" pitchFamily="34" charset="0"/>
                <a:cs typeface="Arial-SGK-TV" pitchFamily="2" charset="0"/>
              </a:endParaRPr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87A6875C-728F-4FA6-A5E4-569C74B21CEF}"/>
              </a:ext>
            </a:extLst>
          </p:cNvPr>
          <p:cNvGrpSpPr/>
          <p:nvPr/>
        </p:nvGrpSpPr>
        <p:grpSpPr>
          <a:xfrm>
            <a:off x="7343576" y="6138286"/>
            <a:ext cx="2306347" cy="738929"/>
            <a:chOff x="3707129" y="74721"/>
            <a:chExt cx="1729760" cy="554197"/>
          </a:xfrm>
        </p:grpSpPr>
        <p:sp>
          <p:nvSpPr>
            <p:cNvPr id="45" name="Rectangle 6">
              <a:extLst>
                <a:ext uri="{FF2B5EF4-FFF2-40B4-BE49-F238E27FC236}">
                  <a16:creationId xmlns:a16="http://schemas.microsoft.com/office/drawing/2014/main" id="{AFC793A6-E0F8-4F39-BAFB-749F8D993D0F}"/>
                </a:ext>
              </a:extLst>
            </p:cNvPr>
            <p:cNvSpPr/>
            <p:nvPr/>
          </p:nvSpPr>
          <p:spPr>
            <a:xfrm>
              <a:off x="3707129" y="75628"/>
              <a:ext cx="1729760" cy="553290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3733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</a:rPr>
                <a:t>thoå c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aåm</a:t>
              </a:r>
              <a:endParaRPr lang="vi-VN" sz="3733">
                <a:solidFill>
                  <a:srgbClr val="D2232A"/>
                </a:solidFill>
                <a:cs typeface="Arial-SGK-TV" pitchFamily="2" charset="0"/>
              </a:endParaRPr>
            </a:p>
          </p:txBody>
        </p:sp>
        <p:sp>
          <p:nvSpPr>
            <p:cNvPr id="46" name="Rectangle 7">
              <a:extLst>
                <a:ext uri="{FF2B5EF4-FFF2-40B4-BE49-F238E27FC236}">
                  <a16:creationId xmlns:a16="http://schemas.microsoft.com/office/drawing/2014/main" id="{E31CC085-FD9F-4075-8128-27FBC14E0439}"/>
                </a:ext>
              </a:extLst>
            </p:cNvPr>
            <p:cNvSpPr/>
            <p:nvPr/>
          </p:nvSpPr>
          <p:spPr>
            <a:xfrm>
              <a:off x="5016056" y="74721"/>
              <a:ext cx="60788" cy="50009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û</a:t>
              </a:r>
              <a:endParaRPr lang="vi-VN" sz="3733">
                <a:solidFill>
                  <a:prstClr val="black"/>
                </a:solidFill>
                <a:latin typeface="Arial" panose="020B0604020202020204" pitchFamily="34" charset="0"/>
                <a:cs typeface="Arial-SGK-TV" pitchFamily="2" charset="0"/>
              </a:endParaRPr>
            </a:p>
          </p:txBody>
        </p:sp>
      </p:grpSp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id="{99B1E8ED-FAC1-463B-81BE-1434E1FFAE5A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/>
              <a:t>Tiếng Việt 1</a:t>
            </a:r>
            <a:endParaRPr lang="vi-VN" sz="1867"/>
          </a:p>
        </p:txBody>
      </p:sp>
      <p:pic>
        <p:nvPicPr>
          <p:cNvPr id="47" name="Picture 1">
            <a:extLst>
              <a:ext uri="{FF2B5EF4-FFF2-40B4-BE49-F238E27FC236}">
                <a16:creationId xmlns:a16="http://schemas.microsoft.com/office/drawing/2014/main" id="{F848642F-7C22-4A94-A0DA-EC6A04AAF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2" b="6264"/>
          <a:stretch/>
        </p:blipFill>
        <p:spPr>
          <a:xfrm>
            <a:off x="1566608" y="70853"/>
            <a:ext cx="3742632" cy="311590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48" name="Picture 2">
            <a:extLst>
              <a:ext uri="{FF2B5EF4-FFF2-40B4-BE49-F238E27FC236}">
                <a16:creationId xmlns:a16="http://schemas.microsoft.com/office/drawing/2014/main" id="{DFB1FA7B-5D70-4FED-88EF-5B6A0A4FA3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856" y="65605"/>
            <a:ext cx="4161537" cy="312115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6453BE8F-5936-4EDC-901F-1CDE4FED1E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636" y="3397548"/>
            <a:ext cx="3742635" cy="280697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B764CB47-D813-4362-A414-FD56CB35D8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9674" r="3680" b="9552"/>
          <a:stretch/>
        </p:blipFill>
        <p:spPr>
          <a:xfrm>
            <a:off x="6096001" y="3425201"/>
            <a:ext cx="4883964" cy="277932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id="{A00A617A-3FF3-40EB-80A8-1E8DEC2E3434}"/>
              </a:ext>
            </a:extLst>
          </p:cNvPr>
          <p:cNvSpPr/>
          <p:nvPr/>
        </p:nvSpPr>
        <p:spPr>
          <a:xfrm>
            <a:off x="2351182" y="2520311"/>
            <a:ext cx="2159541" cy="737720"/>
          </a:xfrm>
          <a:prstGeom prst="roundRect">
            <a:avLst/>
          </a:prstGeom>
          <a:ln w="19050">
            <a:noFill/>
            <a:prstDash val="sysDash"/>
          </a:ln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733">
                <a:solidFill>
                  <a:srgbClr val="000000"/>
                </a:solidFill>
                <a:latin typeface="VNI-Avo" pitchFamily="2" charset="0"/>
              </a:rPr>
              <a:t>rau</a:t>
            </a:r>
            <a:r>
              <a:rPr lang="en-US" sz="3733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733">
                <a:solidFill>
                  <a:srgbClr val="000000"/>
                </a:solidFill>
                <a:latin typeface="VNI-Avo" pitchFamily="2" charset="0"/>
              </a:rPr>
              <a:t>s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am</a:t>
            </a:r>
            <a:endParaRPr lang="vi-VN" sz="3733">
              <a:solidFill>
                <a:srgbClr val="D2232A"/>
              </a:solidFill>
              <a:cs typeface="Arial-SGK-TV" pitchFamily="2" charset="0"/>
            </a:endParaRPr>
          </a:p>
        </p:txBody>
      </p:sp>
      <p:grpSp>
        <p:nvGrpSpPr>
          <p:cNvPr id="33" name="Group 2">
            <a:extLst>
              <a:ext uri="{FF2B5EF4-FFF2-40B4-BE49-F238E27FC236}">
                <a16:creationId xmlns:a16="http://schemas.microsoft.com/office/drawing/2014/main" id="{B84793EB-26F7-401E-A1CC-9CFA04594DF7}"/>
              </a:ext>
            </a:extLst>
          </p:cNvPr>
          <p:cNvGrpSpPr/>
          <p:nvPr/>
        </p:nvGrpSpPr>
        <p:grpSpPr>
          <a:xfrm>
            <a:off x="7544811" y="2508696"/>
            <a:ext cx="1986341" cy="737721"/>
            <a:chOff x="3827132" y="75628"/>
            <a:chExt cx="1489756" cy="553290"/>
          </a:xfrm>
        </p:grpSpPr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880437C-06D1-4A69-9C7D-124D3EA3F16C}"/>
                </a:ext>
              </a:extLst>
            </p:cNvPr>
            <p:cNvSpPr/>
            <p:nvPr/>
          </p:nvSpPr>
          <p:spPr>
            <a:xfrm>
              <a:off x="3827132" y="75628"/>
              <a:ext cx="1489756" cy="553290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3733">
                  <a:solidFill>
                    <a:srgbClr val="D2232A"/>
                  </a:solidFill>
                  <a:latin typeface="VNI-Avo" pitchFamily="2" charset="0"/>
                  <a:cs typeface="Arial-SGK-TV" pitchFamily="2" charset="0"/>
                </a:rPr>
                <a:t>aêm</a:t>
              </a:r>
              <a:r>
                <a:rPr lang="en-US" sz="3733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 tre</a:t>
              </a:r>
              <a:endParaRPr lang="vi-VN" sz="3733">
                <a:solidFill>
                  <a:srgbClr val="C00000"/>
                </a:solidFill>
                <a:cs typeface="Arial-SGK-TV" pitchFamily="2" charset="0"/>
              </a:endParaRPr>
            </a:p>
          </p:txBody>
        </p:sp>
        <p:sp>
          <p:nvSpPr>
            <p:cNvPr id="35" name="Rectangle 3" hidden="1">
              <a:extLst>
                <a:ext uri="{FF2B5EF4-FFF2-40B4-BE49-F238E27FC236}">
                  <a16:creationId xmlns:a16="http://schemas.microsoft.com/office/drawing/2014/main" id="{D0F10A22-020D-436C-B556-DE9232957E03}"/>
                </a:ext>
              </a:extLst>
            </p:cNvPr>
            <p:cNvSpPr/>
            <p:nvPr/>
          </p:nvSpPr>
          <p:spPr>
            <a:xfrm>
              <a:off x="5011960" y="114059"/>
              <a:ext cx="152375" cy="50008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257">
                <a:defRPr/>
              </a:pPr>
              <a:endParaRPr lang="vi-VN" sz="3733">
                <a:solidFill>
                  <a:prstClr val="black"/>
                </a:solidFill>
                <a:latin typeface="Arial" panose="020B0604020202020204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B88570E4-29A5-4E70-A13F-87671680C957}"/>
              </a:ext>
            </a:extLst>
          </p:cNvPr>
          <p:cNvSpPr txBox="1"/>
          <p:nvPr/>
        </p:nvSpPr>
        <p:spPr>
          <a:xfrm>
            <a:off x="6603966" y="2945302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257">
              <a:defRPr/>
            </a:pPr>
            <a:r>
              <a:rPr lang="en-US" sz="4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0754" y="2483019"/>
            <a:ext cx="1982441" cy="195072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DE825167-6BE9-4F55-9B07-2B45ACCF2B68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392139" cy="5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>
            <a:extLst>
              <a:ext uri="{FF2B5EF4-FFF2-40B4-BE49-F238E27FC236}">
                <a16:creationId xmlns:a16="http://schemas.microsoft.com/office/drawing/2014/main" id="{9F3C845C-B15C-478E-8300-DA865A146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191" y="1605757"/>
            <a:ext cx="4616949" cy="400289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553" y="829327"/>
            <a:ext cx="524256" cy="515869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id="{392A0DC6-F7EA-418E-B960-6F156ED40903}"/>
              </a:ext>
            </a:extLst>
          </p:cNvPr>
          <p:cNvSpPr txBox="1"/>
          <p:nvPr/>
        </p:nvSpPr>
        <p:spPr>
          <a:xfrm>
            <a:off x="144940" y="100838"/>
            <a:ext cx="170512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 sz="1867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4" name="Rounded Rectangle 1">
            <a:extLst>
              <a:ext uri="{FF2B5EF4-FFF2-40B4-BE49-F238E27FC236}">
                <a16:creationId xmlns:a16="http://schemas.microsoft.com/office/drawing/2014/main" id="{329BDE8B-DFDF-40A0-B0E3-A79907310D9E}"/>
              </a:ext>
            </a:extLst>
          </p:cNvPr>
          <p:cNvSpPr/>
          <p:nvPr/>
        </p:nvSpPr>
        <p:spPr>
          <a:xfrm>
            <a:off x="4963595" y="100462"/>
            <a:ext cx="2264811" cy="1319284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086">
              <a:buClr>
                <a:srgbClr val="000000"/>
              </a:buClr>
            </a:pPr>
            <a:r>
              <a:rPr lang="en-US" sz="7200" kern="0">
                <a:solidFill>
                  <a:srgbClr val="D2232A"/>
                </a:solidFill>
                <a:latin typeface="VNI-Avo" pitchFamily="2" charset="0"/>
              </a:rPr>
              <a:t>am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5806472-3716-49B4-94A9-D3D307A883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3347" y="1605757"/>
            <a:ext cx="5998463" cy="399897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7" name="TextBox 1">
            <a:extLst>
              <a:ext uri="{FF2B5EF4-FFF2-40B4-BE49-F238E27FC236}">
                <a16:creationId xmlns:a16="http://schemas.microsoft.com/office/drawing/2014/main" id="{49429926-C06C-4082-AFB8-8DA0B5720B52}"/>
              </a:ext>
            </a:extLst>
          </p:cNvPr>
          <p:cNvSpPr txBox="1"/>
          <p:nvPr/>
        </p:nvSpPr>
        <p:spPr>
          <a:xfrm>
            <a:off x="1549259" y="5793743"/>
            <a:ext cx="2098812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609257">
              <a:defRPr/>
            </a:pP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kh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a</a:t>
            </a:r>
            <a:r>
              <a:rPr lang="en-US" sz="3733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m</a:t>
            </a:r>
            <a:endParaRPr lang="vi-VN" sz="3733">
              <a:solidFill>
                <a:srgbClr val="D2232A"/>
              </a:solidFill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0915E99B-F3AB-4F22-925A-1CA03C749FE9}"/>
              </a:ext>
            </a:extLst>
          </p:cNvPr>
          <p:cNvSpPr txBox="1"/>
          <p:nvPr/>
        </p:nvSpPr>
        <p:spPr>
          <a:xfrm>
            <a:off x="7645410" y="5793743"/>
            <a:ext cx="251433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609257">
              <a:defRPr/>
            </a:pPr>
            <a:r>
              <a:rPr lang="en-US" sz="3733">
                <a:solidFill>
                  <a:prstClr val="black"/>
                </a:solidFill>
                <a:latin typeface="VNI-Avo" pitchFamily="2" charset="0"/>
              </a:rPr>
              <a:t>quaû tr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a</a:t>
            </a:r>
            <a:r>
              <a:rPr lang="en-US" sz="3733">
                <a:solidFill>
                  <a:prstClr val="black"/>
                </a:solidFill>
                <a:latin typeface="VNI-Avo" pitchFamily="2" charset="0"/>
              </a:rPr>
              <a:t>ù</a:t>
            </a:r>
            <a:r>
              <a:rPr lang="en-US" sz="3733">
                <a:solidFill>
                  <a:srgbClr val="D2232A"/>
                </a:solidFill>
                <a:latin typeface="VNI-Avo" pitchFamily="2" charset="0"/>
              </a:rPr>
              <a:t>m</a:t>
            </a:r>
            <a:endParaRPr lang="vi-VN" sz="3733">
              <a:solidFill>
                <a:srgbClr val="D223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57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Màn hình rộng</PresentationFormat>
  <Paragraphs>111</Paragraphs>
  <Slides>20</Slides>
  <Notes>16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Arial</vt:lpstr>
      <vt:lpstr>Arial-Rounded</vt:lpstr>
      <vt:lpstr>Myriad Pro</vt:lpstr>
      <vt:lpstr>Quicksand Medium</vt:lpstr>
      <vt:lpstr>Times New Roman</vt:lpstr>
      <vt:lpstr>VNI-Avo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Vip586</dc:creator>
  <cp:lastModifiedBy>Vip586</cp:lastModifiedBy>
  <cp:revision>1</cp:revision>
  <dcterms:created xsi:type="dcterms:W3CDTF">2021-12-13T10:27:11Z</dcterms:created>
  <dcterms:modified xsi:type="dcterms:W3CDTF">2021-12-13T10:27:31Z</dcterms:modified>
</cp:coreProperties>
</file>